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6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image" Target="../media/image1.png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image" Target="../media/image4.png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image" Target="../media/image3.png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50800" y="74930"/>
            <a:ext cx="45624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西门子</a:t>
            </a:r>
            <a:endParaRPr lang="zh-CN" altLang="en-US" sz="2400"/>
          </a:p>
        </p:txBody>
      </p:sp>
      <p:graphicFrame>
        <p:nvGraphicFramePr>
          <p:cNvPr id="5" name="表格 4"/>
          <p:cNvGraphicFramePr/>
          <p:nvPr/>
        </p:nvGraphicFramePr>
        <p:xfrm>
          <a:off x="857885" y="1056640"/>
          <a:ext cx="10476230" cy="609600"/>
        </p:xfrm>
        <a:graphic>
          <a:graphicData uri="http://schemas.openxmlformats.org/drawingml/2006/table">
            <a:tbl>
              <a:tblPr/>
              <a:tblGrid>
                <a:gridCol w="2618105"/>
                <a:gridCol w="2617787"/>
                <a:gridCol w="2620963"/>
                <a:gridCol w="2619375"/>
              </a:tblGrid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Class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Images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Top1_ACC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AUC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All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2175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0.853</a:t>
                      </a:r>
                      <a:endParaRPr lang="en-US" altLang="en-US" sz="10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0.822</a:t>
                      </a:r>
                      <a:endParaRPr lang="en-US" altLang="en-US" sz="10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Abnormal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356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0.759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-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Normal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1801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0.927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-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857885" y="2038350"/>
          <a:ext cx="10476230" cy="609600"/>
        </p:xfrm>
        <a:graphic>
          <a:graphicData uri="http://schemas.openxmlformats.org/drawingml/2006/table">
            <a:tbl>
              <a:tblPr/>
              <a:tblGrid>
                <a:gridCol w="2618105"/>
                <a:gridCol w="2617787"/>
                <a:gridCol w="2620963"/>
                <a:gridCol w="2619375"/>
              </a:tblGrid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Class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Images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Top1_ACC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AUC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All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54621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0.889</a:t>
                      </a:r>
                      <a:endParaRPr lang="en-US" altLang="en-US" sz="10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0.864</a:t>
                      </a:r>
                      <a:endParaRPr lang="en-US" altLang="en-US" sz="10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Abnormal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2991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0.554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-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Normal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51630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0.909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-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857885" y="688340"/>
            <a:ext cx="2632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test</a:t>
            </a:r>
            <a:r>
              <a:rPr lang="zh-CN" altLang="en-US"/>
              <a:t>：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857885" y="1668145"/>
            <a:ext cx="2632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train</a:t>
            </a:r>
            <a:r>
              <a:rPr lang="zh-CN" altLang="en-US"/>
              <a:t>：</a:t>
            </a:r>
            <a:endParaRPr lang="zh-CN" altLang="en-US"/>
          </a:p>
        </p:txBody>
      </p:sp>
      <p:pic>
        <p:nvPicPr>
          <p:cNvPr id="9" name="图片 8" descr="original_2058690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805" y="2917190"/>
            <a:ext cx="2811145" cy="345059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045845" y="63677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3328*4084</a:t>
            </a:r>
            <a:endParaRPr lang="en-US" altLang="zh-CN"/>
          </a:p>
        </p:txBody>
      </p:sp>
      <p:pic>
        <p:nvPicPr>
          <p:cNvPr id="11" name="图片 10" descr="original_20586908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798695" y="3062605"/>
            <a:ext cx="2593975" cy="312674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7341235" y="3061335"/>
            <a:ext cx="701040" cy="3128010"/>
          </a:xfrm>
          <a:prstGeom prst="rect">
            <a:avLst/>
          </a:prstGeom>
          <a:solidFill>
            <a:schemeClr val="tx1"/>
          </a:solidFill>
          <a:ln w="28575" cmpd="sng">
            <a:noFill/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4417695" y="61893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2048*2048</a:t>
            </a:r>
            <a:endParaRPr lang="en-US" altLang="zh-CN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3734435" y="4568825"/>
            <a:ext cx="88011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293735" y="3845560"/>
            <a:ext cx="25844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zero-mean normalization：</a:t>
            </a:r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8147050" y="4401185"/>
            <a:ext cx="3888105" cy="83693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277225" y="5514975"/>
            <a:ext cx="37325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家驹的模型可以识别【钙化点】部分图片，但是识别效果也不是特别好。（还在测试，没有详细</a:t>
            </a:r>
            <a:r>
              <a:rPr lang="zh-CN" altLang="en-US"/>
              <a:t>测试）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50800" y="74930"/>
            <a:ext cx="45624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CVPR</a:t>
            </a:r>
            <a:endParaRPr lang="en-US" altLang="zh-CN" sz="2400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97865" y="701675"/>
            <a:ext cx="7200900" cy="4314825"/>
          </a:xfrm>
          <a:prstGeom prst="rect">
            <a:avLst/>
          </a:prstGeom>
        </p:spPr>
      </p:pic>
      <p:sp>
        <p:nvSpPr>
          <p:cNvPr id="18" name="矩形 17"/>
          <p:cNvSpPr/>
          <p:nvPr>
            <p:custDataLst>
              <p:tags r:id="rId3"/>
            </p:custDataLst>
          </p:nvPr>
        </p:nvSpPr>
        <p:spPr>
          <a:xfrm>
            <a:off x="5407660" y="1162050"/>
            <a:ext cx="1132205" cy="1885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>
            <p:custDataLst>
              <p:tags r:id="rId4"/>
            </p:custDataLst>
          </p:nvPr>
        </p:nvSpPr>
        <p:spPr>
          <a:xfrm>
            <a:off x="5972810" y="2295525"/>
            <a:ext cx="683895" cy="1733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矩形 19"/>
          <p:cNvSpPr/>
          <p:nvPr>
            <p:custDataLst>
              <p:tags r:id="rId5"/>
            </p:custDataLst>
          </p:nvPr>
        </p:nvSpPr>
        <p:spPr>
          <a:xfrm>
            <a:off x="5967095" y="3399155"/>
            <a:ext cx="683895" cy="1771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351280" y="3028315"/>
            <a:ext cx="1590675" cy="2057400"/>
          </a:xfrm>
          <a:prstGeom prst="rect">
            <a:avLst/>
          </a:prstGeom>
        </p:spPr>
      </p:pic>
      <p:sp>
        <p:nvSpPr>
          <p:cNvPr id="24" name="矩形 23"/>
          <p:cNvSpPr/>
          <p:nvPr>
            <p:custDataLst>
              <p:tags r:id="rId8"/>
            </p:custDataLst>
          </p:nvPr>
        </p:nvSpPr>
        <p:spPr>
          <a:xfrm>
            <a:off x="299085" y="3490595"/>
            <a:ext cx="1132205" cy="13823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>
            <p:custDataLst>
              <p:tags r:id="rId9"/>
            </p:custDataLst>
          </p:nvPr>
        </p:nvSpPr>
        <p:spPr>
          <a:xfrm>
            <a:off x="5207000" y="2787650"/>
            <a:ext cx="632460" cy="1762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5122545" y="2350770"/>
            <a:ext cx="716915" cy="21990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7" name="直接箭头连接符 26"/>
          <p:cNvCxnSpPr/>
          <p:nvPr/>
        </p:nvCxnSpPr>
        <p:spPr>
          <a:xfrm flipH="1">
            <a:off x="1640840" y="4340225"/>
            <a:ext cx="8890" cy="118364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1191895" y="5523865"/>
            <a:ext cx="23933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训练每一个类别乳腺钼靶的</a:t>
            </a:r>
            <a:r>
              <a:rPr lang="en-US" altLang="zh-CN"/>
              <a:t>CLIP</a:t>
            </a:r>
            <a:r>
              <a:rPr lang="zh-CN" altLang="en-US"/>
              <a:t>模型（所有数据集训练</a:t>
            </a:r>
            <a:r>
              <a:rPr lang="zh-CN" altLang="en-US"/>
              <a:t>的）</a:t>
            </a:r>
            <a:endParaRPr lang="zh-CN" altLang="en-US"/>
          </a:p>
        </p:txBody>
      </p:sp>
      <p:pic>
        <p:nvPicPr>
          <p:cNvPr id="29" name="图片 28" descr="calcifications_2058737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56705" y="1990090"/>
            <a:ext cx="1158240" cy="1036955"/>
          </a:xfrm>
          <a:prstGeom prst="rect">
            <a:avLst/>
          </a:prstGeom>
        </p:spPr>
      </p:pic>
      <p:pic>
        <p:nvPicPr>
          <p:cNvPr id="30" name="图片 29" descr="mass_2058792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56705" y="865505"/>
            <a:ext cx="1158875" cy="1071880"/>
          </a:xfrm>
          <a:prstGeom prst="rect">
            <a:avLst/>
          </a:prstGeom>
        </p:spPr>
      </p:pic>
      <p:pic>
        <p:nvPicPr>
          <p:cNvPr id="31" name="图片 30" descr="original_2058792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23290" y="787400"/>
            <a:ext cx="1148080" cy="1149985"/>
          </a:xfrm>
          <a:prstGeom prst="rect">
            <a:avLst/>
          </a:prstGeom>
        </p:spPr>
      </p:pic>
      <p:pic>
        <p:nvPicPr>
          <p:cNvPr id="32" name="图片 31" descr="calcifications_20587372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657340" y="3079750"/>
            <a:ext cx="1158240" cy="1036955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6906895" y="3238500"/>
            <a:ext cx="825500" cy="7188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7815580" y="1217295"/>
            <a:ext cx="14211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calcifications</a:t>
            </a:r>
            <a:endParaRPr lang="zh-CN" altLang="en-US"/>
          </a:p>
        </p:txBody>
      </p:sp>
      <p:sp>
        <p:nvSpPr>
          <p:cNvPr id="34" name="文本框 33"/>
          <p:cNvSpPr txBox="1"/>
          <p:nvPr>
            <p:custDataLst>
              <p:tags r:id="rId14"/>
            </p:custDataLst>
          </p:nvPr>
        </p:nvSpPr>
        <p:spPr>
          <a:xfrm>
            <a:off x="7898765" y="2295525"/>
            <a:ext cx="14211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/>
              <a:t>mass</a:t>
            </a:r>
            <a:endParaRPr lang="en-US" altLang="zh-CN"/>
          </a:p>
        </p:txBody>
      </p:sp>
      <p:sp>
        <p:nvSpPr>
          <p:cNvPr id="35" name="文本框 34"/>
          <p:cNvSpPr txBox="1"/>
          <p:nvPr>
            <p:custDataLst>
              <p:tags r:id="rId15"/>
            </p:custDataLst>
          </p:nvPr>
        </p:nvSpPr>
        <p:spPr>
          <a:xfrm>
            <a:off x="7898765" y="3373755"/>
            <a:ext cx="14211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mammary</a:t>
            </a:r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50800" y="642620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https://github.com/MrGiovanni/ContinualLearning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539865" y="501650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 </a:t>
            </a:r>
            <a:r>
              <a:rPr lang="zh-CN" altLang="en-US"/>
              <a:t>文本包含厂商（模型可以预测</a:t>
            </a:r>
            <a:r>
              <a:rPr lang="zh-CN" altLang="en-US" b="1"/>
              <a:t>厂商</a:t>
            </a:r>
            <a:r>
              <a:rPr lang="zh-CN" altLang="en-US"/>
              <a:t>，使用新的</a:t>
            </a:r>
            <a:r>
              <a:rPr lang="en-US" altLang="zh-CN"/>
              <a:t>loss</a:t>
            </a:r>
            <a:r>
              <a:rPr lang="zh-CN" altLang="en-US"/>
              <a:t>）</a:t>
            </a:r>
            <a:endParaRPr lang="en-US" altLang="zh-CN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commondata" val="eyJoZGlkIjoiYzVlY2Y0YzZkYWYzNzA2YzFkODE0ZTMyNGM0MmJjMmM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380</Words>
  <Application>WPS 演示</Application>
  <PresentationFormat>宽屏</PresentationFormat>
  <Paragraphs>92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Arial</vt:lpstr>
      <vt:lpstr>宋体</vt:lpstr>
      <vt:lpstr>Wingdings</vt:lpstr>
      <vt:lpstr>微软雅黑</vt:lpstr>
      <vt:lpstr>Calibri</vt:lpstr>
      <vt:lpstr>Arial Unicode MS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王荣胜</cp:lastModifiedBy>
  <cp:revision>72</cp:revision>
  <dcterms:created xsi:type="dcterms:W3CDTF">2023-08-09T12:44:00Z</dcterms:created>
  <dcterms:modified xsi:type="dcterms:W3CDTF">2023-11-07T12:33:16Z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2052-12.1.0.15933</vt:lpwstr>
  </property>
</Properties>
</file>

<file path=docProps/thumbnail.jpeg>
</file>